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B4710-DA65-4FA1-8C14-5E7655A5F187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48E90-67AC-4C47-AFD4-D4A7211DC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48E90-67AC-4C47-AFD4-D4A7211DCE7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Beer</a:t>
            </a:r>
            <a:r>
              <a:rPr lang="en-US" baseline="0" dirty="0" smtClean="0"/>
              <a:t> and Machine shops that produced the beer to water technology companies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Only school in the nation</a:t>
            </a:r>
            <a:r>
              <a:rPr lang="en-US" baseline="0" dirty="0" smtClean="0"/>
              <a:t> to be dedicated </a:t>
            </a:r>
            <a:r>
              <a:rPr lang="en-US" baseline="0" dirty="0" err="1" smtClean="0"/>
              <a:t>soley</a:t>
            </a:r>
            <a:r>
              <a:rPr lang="en-US" baseline="0" dirty="0" smtClean="0"/>
              <a:t> to the study of freshwater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48E90-67AC-4C47-AFD4-D4A7211DCE7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4216C6-2CFD-49BF-8F0C-5928F6A854DC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399FFA5-1A0D-44B0-8AD7-29C16E9146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“Economically Engaged” </a:t>
            </a:r>
            <a:br>
              <a:rPr lang="en-US" sz="3600" dirty="0" smtClean="0"/>
            </a:br>
            <a:r>
              <a:rPr lang="en-US" sz="3600" dirty="0" smtClean="0"/>
              <a:t>21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Century Schools/Colleges – </a:t>
            </a:r>
            <a:br>
              <a:rPr lang="en-US" sz="3600" dirty="0" smtClean="0"/>
            </a:br>
            <a:r>
              <a:rPr lang="en-US" sz="3600" dirty="0" smtClean="0"/>
              <a:t>u. s. public research universities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3352800" cy="1752600"/>
          </a:xfrm>
        </p:spPr>
        <p:txBody>
          <a:bodyPr/>
          <a:lstStyle/>
          <a:p>
            <a:r>
              <a:rPr lang="en-US" sz="2000" dirty="0" smtClean="0"/>
              <a:t>EDUCATIONAL INITATIVES </a:t>
            </a:r>
            <a:br>
              <a:rPr lang="en-US" sz="2000" dirty="0" smtClean="0"/>
            </a:br>
            <a:r>
              <a:rPr lang="en-US" sz="2000" dirty="0" smtClean="0"/>
              <a:t>IN DEVELOPING AND PROMOTING VIBRANT COMMUNITIES</a:t>
            </a:r>
            <a:br>
              <a:rPr lang="en-US" sz="2000" dirty="0" smtClean="0"/>
            </a:br>
            <a:endParaRPr lang="en-US" dirty="0" smtClean="0"/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7200" y="4800600"/>
            <a:ext cx="6019800" cy="1219200"/>
          </a:xfrm>
          <a:prstGeom prst="rect">
            <a:avLst/>
          </a:prstGeom>
        </p:spPr>
        <p:txBody>
          <a:bodyPr vert="horz" lIns="0" tIns="0" rIns="0" bIns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Connecting Human Capital, Commercialization, and Economic Growth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386" name="Picture 2" descr="http://atlantis.utoledo.edu/images/logo2.gif"/>
          <p:cNvPicPr>
            <a:picLocks noChangeAspect="1" noChangeArrowheads="1"/>
          </p:cNvPicPr>
          <p:nvPr/>
        </p:nvPicPr>
        <p:blipFill>
          <a:blip r:embed="rId2" cstate="print"/>
          <a:srcRect l="7373" t="41261" r="7834" b="17478"/>
          <a:stretch>
            <a:fillRect/>
          </a:stretch>
        </p:blipFill>
        <p:spPr bwMode="auto">
          <a:xfrm>
            <a:off x="4191000" y="304800"/>
            <a:ext cx="4495800" cy="1172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21</a:t>
            </a:r>
            <a:r>
              <a:rPr lang="en-US" sz="3600" baseline="30000" dirty="0" smtClean="0"/>
              <a:t>st</a:t>
            </a:r>
            <a:r>
              <a:rPr lang="en-US" sz="3600" dirty="0" smtClean="0"/>
              <a:t> Century “Economically Engaged” School/College</a:t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0" y="1752600"/>
          <a:ext cx="5943600" cy="420624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59436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CHARACTERISTICS or “SUCCESS FACTORS” 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Multidisciplinary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Degree 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Globally Competitive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Research &amp; Related Funding</a:t>
                      </a:r>
                      <a:b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(Foundation, State, Federal) </a:t>
                      </a:r>
                      <a:b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Industry Sponsored Research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Localized Industry Strength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Economic Activity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Commercialization of Research,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IP</a:t>
                      </a:r>
                      <a:endParaRPr lang="en-US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Social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Entrepreneurship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Partnerships</a:t>
                      </a:r>
                    </a:p>
                    <a:p>
                      <a:pPr lvl="1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Industry &amp; Community</a:t>
                      </a:r>
                    </a:p>
                    <a:p>
                      <a:pPr lvl="1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Other Higher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Ed Partnerships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University of Milwaukee Wisconsin </a:t>
            </a:r>
            <a:br>
              <a:rPr lang="en-US" sz="3600" dirty="0" smtClean="0"/>
            </a:br>
            <a:r>
              <a:rPr lang="en-US" sz="3600" dirty="0" smtClean="0"/>
              <a:t>School of Freshwater Science  (Graduate) </a:t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47800" y="1676400"/>
          <a:ext cx="5943600" cy="4485640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594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Reinventing</a:t>
                      </a:r>
                      <a:r>
                        <a:rPr lang="en-US" baseline="0" dirty="0" smtClean="0"/>
                        <a:t> Milwaukee  as a Hub of Freshwater Science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Degree is natural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science research designed for commercial application – with economics, environmental ethics, and </a:t>
                      </a:r>
                      <a:b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public health components.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Research solutions focused on: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freshwater systems, human and ecosystem health, freshwater technology, and freshwater policy and management. Access to water,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vessels, and specialized aquatic research equipment.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Veolia Environment SA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world’s largest water-tech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company),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ITT Corporation, Pentair, General Electric and Siemens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– </a:t>
                      </a:r>
                      <a:b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(over 100 water-related companies 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Economic activity by the number of innovative products produced by local industry, growing and retaining graduate students, and growing a water-based manufacturing workforce. 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Specific partnerships with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Businesses,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Govt., and Non-Profit  - Milwaukee 7 (counties) 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458200" cy="1524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University of Toledo </a:t>
            </a:r>
            <a:br>
              <a:rPr lang="en-US" sz="3600" dirty="0" smtClean="0"/>
            </a:br>
            <a:r>
              <a:rPr lang="en-US" sz="3600" dirty="0" smtClean="0"/>
              <a:t>School of Solar and Adv Renewable Energy   </a:t>
            </a:r>
            <a:br>
              <a:rPr lang="en-US" sz="3600" dirty="0" smtClean="0"/>
            </a:b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47800" y="1676400"/>
          <a:ext cx="6019800" cy="499872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601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Transformation</a:t>
                      </a:r>
                      <a:r>
                        <a:rPr lang="en-US" baseline="0" dirty="0" smtClean="0"/>
                        <a:t>al Impact in Solar and Renewable Energy Research and Manufacturing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Build on an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existing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MS and PhD in Renewable Energy – A strong science, physics, and engineering degree with environmental and economics components.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Solutions Focused on: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thin-fil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m photovoltaic device development and integration, wind-turbine blade and systems design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, cellulosic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ethanol production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, and alternative energy policy and management. Access to NASA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Testing Facility, PVIC, Energy Incubator.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First Solar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top 3 solar mfg),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Calyxo-Solar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Fields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, Willard &amp; Kelsey, Solargysics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, Buckeye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Silicon , Owens Corning, Dana –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(over 6,000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employed in adv. energy manufacturing or related sector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Creating a solar and advanced energy supply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chain by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transforming existing manufacturing and attracting industries needed to complete the supply chain.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Auto mfg workforce to green collar workforce.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Center for Photovoltaic Innovation and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Commercial.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(UT, OSU, BG)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UCEAO </a:t>
                      </a:r>
                      <a:r>
                        <a:rPr lang="en-US" sz="1600" baseline="0" smtClean="0">
                          <a:solidFill>
                            <a:schemeClr val="bg1"/>
                          </a:solidFill>
                        </a:rPr>
                        <a:t>– University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Clean </a:t>
                      </a:r>
                      <a:r>
                        <a:rPr lang="en-US" sz="1600" baseline="0" smtClean="0">
                          <a:solidFill>
                            <a:schemeClr val="bg1"/>
                          </a:solidFill>
                        </a:rPr>
                        <a:t>Energy Alliance of Ohio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en-US" sz="160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Toledo-Regional Economic Plan (8 Econ Dev Agencies) 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228</TotalTime>
  <Words>377</Words>
  <Application>Microsoft Office PowerPoint</Application>
  <PresentationFormat>On-screen Show (4:3)</PresentationFormat>
  <Paragraphs>34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Deluxe</vt:lpstr>
      <vt:lpstr>“Economically Engaged”  21st Century Schools/Colleges –  u. s. public research universities</vt:lpstr>
      <vt:lpstr>21st Century “Economically Engaged” School/College </vt:lpstr>
      <vt:lpstr>University of Milwaukee Wisconsin  School of Freshwater Science  (Graduate)  </vt:lpstr>
      <vt:lpstr>University of Toledo  School of Solar and Adv Renewable Energy  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D'Naie</dc:creator>
  <cp:lastModifiedBy>D'Naie</cp:lastModifiedBy>
  <cp:revision>42</cp:revision>
  <dcterms:created xsi:type="dcterms:W3CDTF">2009-10-15T21:58:56Z</dcterms:created>
  <dcterms:modified xsi:type="dcterms:W3CDTF">2009-10-16T02:29:20Z</dcterms:modified>
</cp:coreProperties>
</file>